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77" r:id="rId3"/>
    <p:sldId id="267" r:id="rId4"/>
    <p:sldId id="287" r:id="rId5"/>
    <p:sldId id="309" r:id="rId6"/>
    <p:sldId id="307" r:id="rId7"/>
    <p:sldId id="313" r:id="rId8"/>
    <p:sldId id="308" r:id="rId9"/>
    <p:sldId id="314" r:id="rId10"/>
    <p:sldId id="310" r:id="rId11"/>
    <p:sldId id="315" r:id="rId12"/>
    <p:sldId id="311" r:id="rId13"/>
    <p:sldId id="316" r:id="rId14"/>
    <p:sldId id="312" r:id="rId15"/>
    <p:sldId id="317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A2A7"/>
    <a:srgbClr val="F4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4/6/2016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12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08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44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1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76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7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3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97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54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9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5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0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892300"/>
            <a:ext cx="10058400" cy="1420706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Final report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811037"/>
            <a:ext cx="10058400" cy="365760"/>
          </a:xfrm>
        </p:spPr>
        <p:txBody>
          <a:bodyPr/>
          <a:lstStyle/>
          <a:p>
            <a:pPr algn="ctr"/>
            <a:r>
              <a:rPr lang="en-US" dirty="0" smtClean="0"/>
              <a:t>Author: Huynh thi cam thu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127000"/>
            <a:ext cx="3730244" cy="66604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84200" y="127000"/>
            <a:ext cx="7162800" cy="6096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6</a:t>
            </a:r>
            <a:r>
              <a:rPr lang="en-US" sz="3200" dirty="0" smtClean="0">
                <a:solidFill>
                  <a:schemeClr val="accent1"/>
                </a:solidFill>
              </a:rPr>
              <a:t>. Popup Payment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79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0"/>
            <a:ext cx="3949700" cy="70734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84200" y="127000"/>
            <a:ext cx="7162800" cy="6096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7</a:t>
            </a:r>
            <a:r>
              <a:rPr lang="en-US" sz="3200" dirty="0" smtClean="0">
                <a:solidFill>
                  <a:schemeClr val="accent1"/>
                </a:solidFill>
              </a:rPr>
              <a:t>. Confirm Purchase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2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135" y="0"/>
            <a:ext cx="3855697" cy="6858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84200" y="127000"/>
            <a:ext cx="7162800" cy="6096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8</a:t>
            </a:r>
            <a:r>
              <a:rPr lang="en-US" sz="3200" dirty="0" smtClean="0">
                <a:solidFill>
                  <a:schemeClr val="accent1"/>
                </a:solidFill>
              </a:rPr>
              <a:t>. Receipt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48100" cy="689150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84200" y="127000"/>
            <a:ext cx="7162800" cy="6096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9</a:t>
            </a:r>
            <a:r>
              <a:rPr lang="en-US" sz="3200" dirty="0" smtClean="0">
                <a:solidFill>
                  <a:schemeClr val="accent1"/>
                </a:solidFill>
              </a:rPr>
              <a:t>. </a:t>
            </a:r>
            <a:r>
              <a:rPr lang="en-US" sz="3200" dirty="0">
                <a:solidFill>
                  <a:schemeClr val="accent1"/>
                </a:solidFill>
              </a:rPr>
              <a:t>Popup </a:t>
            </a:r>
            <a:r>
              <a:rPr lang="en-US" sz="3200" dirty="0" smtClean="0">
                <a:solidFill>
                  <a:schemeClr val="accent1"/>
                </a:solidFill>
              </a:rPr>
              <a:t>Extend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71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0"/>
            <a:ext cx="3836726" cy="684027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84200" y="127000"/>
            <a:ext cx="7162800" cy="6096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10. </a:t>
            </a:r>
            <a:r>
              <a:rPr lang="en-US" sz="3200" smtClean="0">
                <a:solidFill>
                  <a:schemeClr val="accent1"/>
                </a:solidFill>
              </a:rPr>
              <a:t>Receipt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0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7700" y="2832100"/>
            <a:ext cx="84836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7200" b="1" dirty="0" smtClean="0">
                <a:latin typeface="Calibri" panose="020F0502020204030204" pitchFamily="34" charset="0"/>
              </a:rPr>
              <a:t>Thanks for following!</a:t>
            </a:r>
            <a:endParaRPr lang="en-US" altLang="en-US" sz="7200" b="1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0070" indent="-514350">
              <a:buFont typeface="+mj-lt"/>
              <a:buAutoNum type="romanUcPeriod"/>
            </a:pPr>
            <a:r>
              <a:rPr lang="en-US" dirty="0" smtClean="0"/>
              <a:t>Requirement</a:t>
            </a:r>
          </a:p>
          <a:p>
            <a:pPr marL="560070" indent="-514350">
              <a:buFont typeface="+mj-lt"/>
              <a:buAutoNum type="romanUcPeriod"/>
            </a:pPr>
            <a:r>
              <a:rPr lang="en-US" dirty="0" smtClean="0"/>
              <a:t>Technical </a:t>
            </a:r>
            <a:r>
              <a:rPr lang="en-US" dirty="0" smtClean="0"/>
              <a:t>skills</a:t>
            </a:r>
          </a:p>
          <a:p>
            <a:pPr marL="560070" indent="-514350">
              <a:buFont typeface="+mj-lt"/>
              <a:buAutoNum type="romanUcPeriod"/>
            </a:pPr>
            <a:r>
              <a:rPr lang="en-US" dirty="0" smtClean="0"/>
              <a:t>Demo app</a:t>
            </a:r>
            <a:endParaRPr lang="en-US" dirty="0" smtClean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58" y="165100"/>
            <a:ext cx="9588500" cy="622300"/>
          </a:xfrm>
        </p:spPr>
        <p:txBody>
          <a:bodyPr/>
          <a:lstStyle/>
          <a:p>
            <a:r>
              <a:rPr lang="en-US" dirty="0" smtClean="0"/>
              <a:t>I. Requirement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45151"/>
              </p:ext>
            </p:extLst>
          </p:nvPr>
        </p:nvGraphicFramePr>
        <p:xfrm>
          <a:off x="609858" y="787401"/>
          <a:ext cx="11023341" cy="5092699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80176"/>
                <a:gridCol w="4135733"/>
                <a:gridCol w="2178433"/>
                <a:gridCol w="1751378"/>
                <a:gridCol w="1677621"/>
              </a:tblGrid>
              <a:tr h="44876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800"/>
                        </a:spcBef>
                        <a:defRPr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1pPr>
                      <a:lvl2pPr marL="457200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2pPr>
                      <a:lvl3pPr marL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4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3pPr>
                      <a:lvl4pPr marL="13716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4pPr>
                      <a:lvl5pPr marL="18288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5pPr>
                      <a:lvl6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6pPr>
                      <a:lvl7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7pPr>
                      <a:lvl8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8pPr>
                      <a:lvl9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Name </a:t>
                      </a:r>
                      <a:endParaRPr kumimoji="0" lang="en-US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800"/>
                        </a:spcBef>
                        <a:defRPr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1pPr>
                      <a:lvl2pPr marL="457200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2pPr>
                      <a:lvl3pPr marL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4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3pPr>
                      <a:lvl4pPr marL="13716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4pPr>
                      <a:lvl5pPr marL="18288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5pPr>
                      <a:lvl6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6pPr>
                      <a:lvl7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7pPr>
                      <a:lvl8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8pPr>
                      <a:lvl9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Descriptions</a:t>
                      </a:r>
                      <a:endParaRPr kumimoji="0" lang="en-US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800"/>
                        </a:spcBef>
                        <a:defRPr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1pPr>
                      <a:lvl2pPr marL="457200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2pPr>
                      <a:lvl3pPr marL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4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3pPr>
                      <a:lvl4pPr marL="13716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4pPr>
                      <a:lvl5pPr marL="18288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5pPr>
                      <a:lvl6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6pPr>
                      <a:lvl7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7pPr>
                      <a:lvl8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8pPr>
                      <a:lvl9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Start date</a:t>
                      </a:r>
                      <a:endParaRPr kumimoji="0" lang="en-US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800"/>
                        </a:spcBef>
                        <a:defRPr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1pPr>
                      <a:lvl2pPr marL="457200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2pPr>
                      <a:lvl3pPr marL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4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3pPr>
                      <a:lvl4pPr marL="13716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4pPr>
                      <a:lvl5pPr marL="18288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5pPr>
                      <a:lvl6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6pPr>
                      <a:lvl7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7pPr>
                      <a:lvl8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8pPr>
                      <a:lvl9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End date</a:t>
                      </a:r>
                      <a:endParaRPr kumimoji="0" lang="en-US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800"/>
                        </a:spcBef>
                        <a:defRPr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1pPr>
                      <a:lvl2pPr marL="457200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2pPr>
                      <a:lvl3pPr marL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4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3pPr>
                      <a:lvl4pPr marL="13716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4pPr>
                      <a:lvl5pPr marL="18288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5pPr>
                      <a:lvl6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6pPr>
                      <a:lvl7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7pPr>
                      <a:lvl8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8pPr>
                      <a:lvl9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Progress</a:t>
                      </a:r>
                      <a:endParaRPr kumimoji="0" lang="en-US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464393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800"/>
                        </a:spcBef>
                        <a:defRPr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1pPr>
                      <a:lvl2pPr marL="457200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2pPr>
                      <a:lvl3pPr marL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4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3pPr>
                      <a:lvl4pPr marL="13716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4pPr>
                      <a:lvl5pPr marL="18288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5pPr>
                      <a:lvl6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6pPr>
                      <a:lvl7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7pPr>
                      <a:lvl8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8pPr>
                      <a:lvl9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Task </a:t>
                      </a: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A2A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800"/>
                        </a:spcBef>
                        <a:defRPr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1pPr>
                      <a:lvl2pPr marL="457200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2pPr>
                      <a:lvl3pPr marL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4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3pPr>
                      <a:lvl4pPr marL="13716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4pPr>
                      <a:lvl5pPr marL="18288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5pPr>
                      <a:lvl6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6pPr>
                      <a:lvl7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7pPr>
                      <a:lvl8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8pPr>
                      <a:lvl9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9pPr>
                    </a:lstStyle>
                    <a:p>
                      <a:pPr marL="457200" marR="0" lvl="0" indent="-45720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80000"/>
                        <a:buFont typeface="+mj-lt"/>
                        <a:buAutoNum type="arabicPeriod"/>
                        <a:tabLst/>
                      </a:pPr>
                      <a:r>
                        <a:rPr lang="en-US" sz="2400" dirty="0" smtClean="0"/>
                        <a:t>Build a mockup UI for the car parking app: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smtClean="0"/>
                        <a:t>Sign in, Sign </a:t>
                      </a:r>
                      <a:r>
                        <a:rPr lang="en-US" sz="2400" baseline="0" dirty="0" smtClean="0"/>
                        <a:t>Up,  </a:t>
                      </a:r>
                      <a:r>
                        <a:rPr lang="en-US" sz="2400" baseline="0" dirty="0" smtClean="0"/>
                        <a:t>Car </a:t>
                      </a:r>
                      <a:r>
                        <a:rPr lang="en-US" sz="2400" baseline="0" dirty="0" smtClean="0"/>
                        <a:t>Parking, Receipt</a:t>
                      </a:r>
                    </a:p>
                    <a:p>
                      <a:pPr marL="457200" marR="0" lvl="0" indent="-45720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80000"/>
                        <a:buFont typeface="+mj-lt"/>
                        <a:buAutoNum type="arabicPeriod"/>
                        <a:tabLst/>
                      </a:pPr>
                      <a:r>
                        <a:rPr lang="en-US" sz="2400" dirty="0" smtClean="0"/>
                        <a:t>The interface select &amp; confirm to pay for the parking spot</a:t>
                      </a:r>
                    </a:p>
                    <a:p>
                      <a:pPr marL="457200" marR="0" lvl="0" indent="-45720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80000"/>
                        <a:buFont typeface="+mj-lt"/>
                        <a:buAutoNum type="arabicPeriod"/>
                        <a:tabLst/>
                      </a:pPr>
                      <a:r>
                        <a:rPr lang="en-US" sz="2400" dirty="0" smtClean="0"/>
                        <a:t>The interface to make choice to extend the time or not</a:t>
                      </a: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幼圆" charset="0"/>
                        <a:cs typeface="幼圆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幼圆" charset="0"/>
                        <a:cs typeface="幼圆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A2A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800"/>
                        </a:spcBef>
                        <a:defRPr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1pPr>
                      <a:lvl2pPr marL="457200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2pPr>
                      <a:lvl3pPr marL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4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3pPr>
                      <a:lvl4pPr marL="13716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4pPr>
                      <a:lvl5pPr marL="18288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5pPr>
                      <a:lvl6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6pPr>
                      <a:lvl7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7pPr>
                      <a:lvl8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8pPr>
                      <a:lvl9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March 28, </a:t>
                      </a:r>
                      <a:r>
                        <a:rPr kumimoji="0" lang="en-US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2016</a:t>
                      </a: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幼圆" charset="0"/>
                        <a:cs typeface="幼圆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A2A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800"/>
                        </a:spcBef>
                        <a:defRPr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1pPr>
                      <a:lvl2pPr marL="457200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2pPr>
                      <a:lvl3pPr marL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4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3pPr>
                      <a:lvl4pPr marL="13716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4pPr>
                      <a:lvl5pPr marL="18288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5pPr>
                      <a:lvl6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6pPr>
                      <a:lvl7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7pPr>
                      <a:lvl8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8pPr>
                      <a:lvl9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April 7, </a:t>
                      </a:r>
                      <a:r>
                        <a:rPr kumimoji="0" lang="en-US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2016</a:t>
                      </a: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幼圆" charset="0"/>
                        <a:cs typeface="幼圆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A2A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800"/>
                        </a:spcBef>
                        <a:defRPr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1pPr>
                      <a:lvl2pPr marL="457200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2pPr>
                      <a:lvl3pPr marL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4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3pPr>
                      <a:lvl4pPr marL="13716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4pPr>
                      <a:lvl5pPr marL="18288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5pPr>
                      <a:lvl6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6pPr>
                      <a:lvl7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7pPr>
                      <a:lvl8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8pPr>
                      <a:lvl9pPr defTabSz="457200" fontAlgn="base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SzPct val="100000"/>
                        <a:buFont typeface="Times New Roman" panose="02020603050405020304" pitchFamily="18" charset="0"/>
                        <a:defRPr sz="120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幼圆" charset="0"/>
                          <a:cs typeface="幼圆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Finished</a:t>
                      </a: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A2A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77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Technical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HTML5, CSS3 to design app</a:t>
            </a:r>
          </a:p>
          <a:p>
            <a:r>
              <a:rPr lang="en-US" dirty="0" smtClean="0"/>
              <a:t>AngularJS show mockup data and event handing</a:t>
            </a:r>
            <a:endParaRPr lang="en-US" dirty="0" smtClean="0"/>
          </a:p>
          <a:p>
            <a:r>
              <a:rPr lang="en-US" dirty="0" smtClean="0"/>
              <a:t>Angular Material create </a:t>
            </a:r>
            <a:r>
              <a:rPr lang="en-US" dirty="0" smtClean="0"/>
              <a:t>UI </a:t>
            </a:r>
            <a:r>
              <a:rPr lang="en-US" dirty="0"/>
              <a:t>components based on Material Design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Cordova framework to build app run on Android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31489"/>
            <a:ext cx="3848101" cy="68297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31375A4-56A4-47D6-9801-1991572033F7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4200" y="127000"/>
            <a:ext cx="7162800" cy="6096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1. Homepage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75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31375A4-56A4-47D6-9801-1991572033F7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8116"/>
            <a:ext cx="3835400" cy="682988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84200" y="127000"/>
            <a:ext cx="7162800" cy="6096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2. Sign In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3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0"/>
            <a:ext cx="3822700" cy="672414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84200" y="127000"/>
            <a:ext cx="7162800" cy="6096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3</a:t>
            </a:r>
            <a:r>
              <a:rPr lang="en-US" sz="3200" dirty="0" smtClean="0">
                <a:solidFill>
                  <a:schemeClr val="accent1"/>
                </a:solidFill>
              </a:rPr>
              <a:t>. Sign Up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2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4737"/>
            <a:ext cx="3797300" cy="677786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84200" y="127000"/>
            <a:ext cx="7162800" cy="6096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4</a:t>
            </a:r>
            <a:r>
              <a:rPr lang="en-US" sz="3200" dirty="0" smtClean="0">
                <a:solidFill>
                  <a:schemeClr val="accent1"/>
                </a:solidFill>
              </a:rPr>
              <a:t>. Sign Up Validate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-20997"/>
            <a:ext cx="3848101" cy="687899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84200" y="127000"/>
            <a:ext cx="7162800" cy="6096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5</a:t>
            </a:r>
            <a:r>
              <a:rPr lang="en-US" sz="3200" dirty="0" smtClean="0">
                <a:solidFill>
                  <a:schemeClr val="accent1"/>
                </a:solidFill>
              </a:rPr>
              <a:t>. Parking Slot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179</Words>
  <Application>Microsoft Office PowerPoint</Application>
  <PresentationFormat>Widescreen</PresentationFormat>
  <Paragraphs>61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SimSun</vt:lpstr>
      <vt:lpstr>Arial</vt:lpstr>
      <vt:lpstr>Calibri</vt:lpstr>
      <vt:lpstr>Cambria</vt:lpstr>
      <vt:lpstr>Times New Roman</vt:lpstr>
      <vt:lpstr>幼圆</vt:lpstr>
      <vt:lpstr>Red Line Business 16x9</vt:lpstr>
      <vt:lpstr>Final report</vt:lpstr>
      <vt:lpstr>contents</vt:lpstr>
      <vt:lpstr>I. Requirement</vt:lpstr>
      <vt:lpstr>II. Technical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2016-03-21T10:26:39Z</dcterms:created>
  <dcterms:modified xsi:type="dcterms:W3CDTF">2016-04-06T09:29:25Z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